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image3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1pPr>
    <a:lvl2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2pPr>
    <a:lvl3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3pPr>
    <a:lvl4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4pPr>
    <a:lvl5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5pPr>
    <a:lvl6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6pPr>
    <a:lvl7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7pPr>
    <a:lvl8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8pPr>
    <a:lvl9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879BBB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879BBB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4B13F">
              <a:alpha val="9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882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78BC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54545">
              <a:alpha val="41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82A2F"/>
        </a:fontRef>
        <a:srgbClr val="282A2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D5C">
              <a:alpha val="82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94B2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9487B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254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7A8DB2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EDEDF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444C55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33373B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33373B">
              <a:alpha val="5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4" name="Shape 1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is Peppa pig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2" name="Shape 2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you jump in muddy puddles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2" name="Shape 1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Peppa loves jumping in muddy puddles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8" name="Shape 1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is my little brother George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 must wear your boots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0" name="Shape 1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is mummy pig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Shape 1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It’s only mud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4" name="Shape 18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is daddy pig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0" name="Shape 1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Everyone loves jumping up and down in muddy puddles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6" name="Shape 1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It is raining today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778000" y="3657600"/>
            <a:ext cx="20828000" cy="35687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778000" y="7327900"/>
            <a:ext cx="20828000" cy="1892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0" algn="ctr">
              <a:spcBef>
                <a:spcPts val="0"/>
              </a:spcBef>
              <a:buSzTx/>
              <a:buNone/>
              <a:defRPr sz="4800"/>
            </a:lvl2pPr>
            <a:lvl3pPr marL="0" indent="0" algn="ctr">
              <a:spcBef>
                <a:spcPts val="0"/>
              </a:spcBef>
              <a:buSzTx/>
              <a:buNone/>
              <a:defRPr sz="4800"/>
            </a:lvl3pPr>
            <a:lvl4pPr marL="0" indent="0" algn="ctr">
              <a:spcBef>
                <a:spcPts val="0"/>
              </a:spcBef>
              <a:buSzTx/>
              <a:buNone/>
              <a:defRPr sz="4800"/>
            </a:lvl4pPr>
            <a:lvl5pPr marL="0" indent="0" algn="ctr">
              <a:spcBef>
                <a:spcPts val="0"/>
              </a:spcBef>
              <a:buSzTx/>
              <a:buNone/>
              <a:defRPr sz="4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绿叶上蝴蝶的写真照片"/>
          <p:cNvSpPr/>
          <p:nvPr>
            <p:ph type="pic" sz="quarter" idx="21"/>
          </p:nvPr>
        </p:nvSpPr>
        <p:spPr>
          <a:xfrm>
            <a:off x="15327675" y="6674745"/>
            <a:ext cx="8902514" cy="5912435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一只橙色蝴蝶停留在草丛中一个人手上的特写"/>
          <p:cNvSpPr/>
          <p:nvPr>
            <p:ph type="pic" sz="half" idx="22"/>
          </p:nvPr>
        </p:nvSpPr>
        <p:spPr>
          <a:xfrm rot="21600000">
            <a:off x="15779078" y="-2308725"/>
            <a:ext cx="7408334" cy="94234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一片部分被吃掉的叶子上的帝王毛毛虫的特写"/>
          <p:cNvSpPr/>
          <p:nvPr>
            <p:ph type="pic" idx="23"/>
          </p:nvPr>
        </p:nvSpPr>
        <p:spPr>
          <a:xfrm rot="21600000">
            <a:off x="-3606800" y="-1397000"/>
            <a:ext cx="22745700" cy="15786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“在此键入引文。”"/>
          <p:cNvSpPr txBox="1"/>
          <p:nvPr>
            <p:ph type="body" sz="quarter" idx="21"/>
          </p:nvPr>
        </p:nvSpPr>
        <p:spPr>
          <a:xfrm>
            <a:off x="2374900" y="6362699"/>
            <a:ext cx="19621500" cy="1028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400"/>
              </a:spcBef>
              <a:buSzTx/>
              <a:buNone/>
              <a:defRPr sz="5200"/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112" name="–苏子柔"/>
          <p:cNvSpPr txBox="1"/>
          <p:nvPr>
            <p:ph type="body" sz="quarter" idx="22"/>
          </p:nvPr>
        </p:nvSpPr>
        <p:spPr>
          <a:xfrm>
            <a:off x="2374900" y="8966200"/>
            <a:ext cx="19621500" cy="72903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</a:lstStyle>
          <a:p>
            <a:pPr/>
            <a:r>
              <a:t>–苏子柔</a:t>
            </a:r>
          </a:p>
        </p:txBody>
      </p:sp>
      <p:sp>
        <p:nvSpPr>
          <p:cNvPr id="1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一片部分被吃掉的叶子上的帝王毛毛虫的特写"/>
          <p:cNvSpPr/>
          <p:nvPr>
            <p:ph type="pic" idx="21"/>
          </p:nvPr>
        </p:nvSpPr>
        <p:spPr>
          <a:xfrm>
            <a:off x="2247" y="-939800"/>
            <a:ext cx="24384005" cy="16827500"/>
          </a:xfrm>
          <a:prstGeom prst="rect">
            <a:avLst/>
          </a:prstGeom>
          <a:ln w="88900"/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一片部分被吃掉的叶子上的帝王毛毛虫的特写"/>
          <p:cNvSpPr/>
          <p:nvPr>
            <p:ph type="pic" idx="21"/>
          </p:nvPr>
        </p:nvSpPr>
        <p:spPr>
          <a:xfrm>
            <a:off x="889000" y="-1625600"/>
            <a:ext cx="20332700" cy="14109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1778000" y="9550400"/>
            <a:ext cx="20828000" cy="21209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1778000" y="11785600"/>
            <a:ext cx="20828000" cy="134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0" algn="ctr">
              <a:spcBef>
                <a:spcPts val="0"/>
              </a:spcBef>
              <a:buSzTx/>
              <a:buNone/>
              <a:defRPr sz="4800"/>
            </a:lvl2pPr>
            <a:lvl3pPr marL="0" indent="0" algn="ctr">
              <a:spcBef>
                <a:spcPts val="0"/>
              </a:spcBef>
              <a:buSzTx/>
              <a:buNone/>
              <a:defRPr sz="4800"/>
            </a:lvl3pPr>
            <a:lvl4pPr marL="0" indent="0" algn="ctr">
              <a:spcBef>
                <a:spcPts val="0"/>
              </a:spcBef>
              <a:buSzTx/>
              <a:buNone/>
              <a:defRPr sz="4800"/>
            </a:lvl4pPr>
            <a:lvl5pPr marL="0" indent="0" algn="ctr">
              <a:spcBef>
                <a:spcPts val="0"/>
              </a:spcBef>
              <a:buSzTx/>
              <a:buNone/>
              <a:defRPr sz="4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xfrm>
            <a:off x="1778000" y="5067300"/>
            <a:ext cx="20828000" cy="35687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一片部分被吃掉的叶子上的帝王毛毛虫的特写"/>
          <p:cNvSpPr/>
          <p:nvPr>
            <p:ph type="pic" idx="21"/>
          </p:nvPr>
        </p:nvSpPr>
        <p:spPr>
          <a:xfrm>
            <a:off x="7785100" y="114300"/>
            <a:ext cx="17195800" cy="1186689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标题文本"/>
          <p:cNvSpPr txBox="1"/>
          <p:nvPr>
            <p:ph type="title"/>
          </p:nvPr>
        </p:nvSpPr>
        <p:spPr>
          <a:xfrm>
            <a:off x="1574800" y="1854200"/>
            <a:ext cx="10858500" cy="48260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/>
          </p:nvPr>
        </p:nvSpPr>
        <p:spPr>
          <a:xfrm>
            <a:off x="1574800" y="6692900"/>
            <a:ext cx="10858500" cy="5067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0" algn="ctr">
              <a:spcBef>
                <a:spcPts val="0"/>
              </a:spcBef>
              <a:buSzTx/>
              <a:buNone/>
              <a:defRPr sz="4800"/>
            </a:lvl2pPr>
            <a:lvl3pPr marL="0" indent="0" algn="ctr">
              <a:spcBef>
                <a:spcPts val="0"/>
              </a:spcBef>
              <a:buSzTx/>
              <a:buNone/>
              <a:defRPr sz="4800"/>
            </a:lvl3pPr>
            <a:lvl4pPr marL="0" indent="0" algn="ctr">
              <a:spcBef>
                <a:spcPts val="0"/>
              </a:spcBef>
              <a:buSzTx/>
              <a:buNone/>
              <a:defRPr sz="4800"/>
            </a:lvl4pPr>
            <a:lvl5pPr marL="0" indent="0" algn="ctr">
              <a:spcBef>
                <a:spcPts val="0"/>
              </a:spcBef>
              <a:buSzTx/>
              <a:buNone/>
              <a:defRPr sz="4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/>
          </p:nvPr>
        </p:nvSpPr>
        <p:spPr>
          <a:xfrm>
            <a:off x="1778000" y="3898900"/>
            <a:ext cx="208280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一片部分被吃掉的叶子上的帝王毛毛虫的特写"/>
          <p:cNvSpPr/>
          <p:nvPr>
            <p:ph type="pic" sz="half" idx="21"/>
          </p:nvPr>
        </p:nvSpPr>
        <p:spPr>
          <a:xfrm>
            <a:off x="10629900" y="3136398"/>
            <a:ext cx="13843000" cy="955311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标题文本"/>
          <p:cNvSpPr txBox="1"/>
          <p:nvPr>
            <p:ph type="title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half" idx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399" indent="-660399">
              <a:spcBef>
                <a:spcPts val="3200"/>
              </a:spcBef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Blip>
                <a:blip r:embed="rId2"/>
              </a:buBlip>
              <a:defRPr sz="4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xfrm>
            <a:off x="11991452" y="13008841"/>
            <a:ext cx="508351" cy="56745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实时视频（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标题文本"/>
          <p:cNvSpPr txBox="1"/>
          <p:nvPr>
            <p:ph type="title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76" name="正文级别 1…"/>
          <p:cNvSpPr txBox="1"/>
          <p:nvPr>
            <p:ph type="body" sz="half" idx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399" indent="-660399">
              <a:spcBef>
                <a:spcPts val="3200"/>
              </a:spcBef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Blip>
                <a:blip r:embed="rId2"/>
              </a:buBlip>
              <a:defRPr sz="4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7" name="幻灯片编号"/>
          <p:cNvSpPr txBox="1"/>
          <p:nvPr>
            <p:ph type="sldNum" sz="quarter" idx="2"/>
          </p:nvPr>
        </p:nvSpPr>
        <p:spPr>
          <a:xfrm>
            <a:off x="11991452" y="13008841"/>
            <a:ext cx="508351" cy="56745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实时视频（大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标题文本"/>
          <p:cNvSpPr txBox="1"/>
          <p:nvPr>
            <p:ph type="title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85" name="正文级别 1…"/>
          <p:cNvSpPr txBox="1"/>
          <p:nvPr>
            <p:ph type="body" sz="half" idx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399" indent="-660399">
              <a:spcBef>
                <a:spcPts val="3200"/>
              </a:spcBef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Blip>
                <a:blip r:embed="rId2"/>
              </a:buBlip>
              <a:defRPr sz="4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xfrm>
            <a:off x="11991452" y="13008841"/>
            <a:ext cx="508351" cy="56745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/>
          <p:nvPr>
            <p:ph type="body" idx="1"/>
          </p:nvPr>
        </p:nvSpPr>
        <p:spPr>
          <a:xfrm>
            <a:off x="1778000" y="1498600"/>
            <a:ext cx="20828000" cy="1071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/>
          <p:nvPr>
            <p:ph type="title"/>
          </p:nvPr>
        </p:nvSpPr>
        <p:spPr>
          <a:xfrm>
            <a:off x="1778000" y="355600"/>
            <a:ext cx="20828000" cy="349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936944" y="13008841"/>
            <a:ext cx="508351" cy="5674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>
              <a:spcBef>
                <a:spcPts val="0"/>
              </a:spcBef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xmlns:p14="http://schemas.microsoft.com/office/powerpoint/2010/main" spd="med" advClick="1"/>
  <p:txStyles>
    <p:titleStyle>
      <a:lvl1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1pPr>
      <a:lvl2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2pPr>
      <a:lvl3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3pPr>
      <a:lvl4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4pPr>
      <a:lvl5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5pPr>
      <a:lvl6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6pPr>
      <a:lvl7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7pPr>
      <a:lvl8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8pPr>
      <a:lvl9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9pPr>
    </p:titleStyle>
    <p:bodyStyle>
      <a:lvl1pPr marL="762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1pPr>
      <a:lvl2pPr marL="1524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2pPr>
      <a:lvl3pPr marL="2286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3pPr>
      <a:lvl4pPr marL="3048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4pPr>
      <a:lvl5pPr marL="3810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5pPr>
      <a:lvl6pPr marL="4572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6pPr>
      <a:lvl7pPr marL="5334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7pPr>
      <a:lvl8pPr marL="6096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8pPr>
      <a:lvl9pPr marL="6858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9pPr>
    </p:bodyStyle>
    <p:otherStyle>
      <a:lvl1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1pPr>
      <a:lvl2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2pPr>
      <a:lvl3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3pPr>
      <a:lvl4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4pPr>
      <a:lvl5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5pPr>
      <a:lvl6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6pPr>
      <a:lvl7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7pPr>
      <a:lvl8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8pPr>
      <a:lvl9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eg"/><Relationship Id="rId4" Type="http://schemas.openxmlformats.org/officeDocument/2006/relationships/image" Target="../media/image1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eg"/><Relationship Id="rId4" Type="http://schemas.openxmlformats.org/officeDocument/2006/relationships/image" Target="../media/image1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跟着Kevin学英语(1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跟着Kevin学英语(1)</a:t>
            </a:r>
          </a:p>
        </p:txBody>
      </p:sp>
      <p:sp>
        <p:nvSpPr>
          <p:cNvPr id="138" name="认识字母表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认识字母表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rain.png" descr="rain.png"/>
          <p:cNvPicPr>
            <a:picLocks noChangeAspect="0"/>
          </p:cNvPicPr>
          <p:nvPr>
            <p:ph type="pic" idx="21"/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4576425" y="2528887"/>
            <a:ext cx="7321551" cy="8607426"/>
          </a:xfrm>
          <a:prstGeom prst="rect">
            <a:avLst/>
          </a:prstGeom>
        </p:spPr>
      </p:pic>
      <p:sp>
        <p:nvSpPr>
          <p:cNvPr id="193" name="R 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R r</a:t>
            </a:r>
          </a:p>
        </p:txBody>
      </p:sp>
      <p:sp>
        <p:nvSpPr>
          <p:cNvPr id="194" name="Rain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lvl1pPr>
          </a:lstStyle>
          <a:p>
            <a:pPr/>
            <a:r>
              <a:t>Rain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jump.png" descr="jump.png"/>
          <p:cNvPicPr>
            <a:picLocks noChangeAspect="0"/>
          </p:cNvPicPr>
          <p:nvPr>
            <p:ph type="pic" idx="21"/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5474156" y="2558256"/>
            <a:ext cx="5526088" cy="8578057"/>
          </a:xfrm>
          <a:prstGeom prst="rect">
            <a:avLst/>
          </a:prstGeom>
        </p:spPr>
      </p:pic>
      <p:sp>
        <p:nvSpPr>
          <p:cNvPr id="199" name="J j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J j</a:t>
            </a:r>
          </a:p>
        </p:txBody>
      </p:sp>
      <p:sp>
        <p:nvSpPr>
          <p:cNvPr id="200" name="Jump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lvl1pPr>
          </a:lstStyle>
          <a:p>
            <a:pPr/>
            <a:r>
              <a:t>Jump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ig.png" descr="pig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4014450" y="1720850"/>
            <a:ext cx="8445500" cy="9931400"/>
          </a:xfrm>
          <a:prstGeom prst="rect">
            <a:avLst/>
          </a:prstGeom>
        </p:spPr>
      </p:pic>
      <p:sp>
        <p:nvSpPr>
          <p:cNvPr id="141" name="P 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P p</a:t>
            </a:r>
          </a:p>
        </p:txBody>
      </p:sp>
      <p:sp>
        <p:nvSpPr>
          <p:cNvPr id="142" name="Pig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pPr>
            <a:r>
              <a:t>Pig</a:t>
            </a:r>
          </a:p>
          <a:p>
            <a:pPr>
              <a:defRPr sz="10000"/>
            </a:pPr>
            <a:r>
              <a:t>Puddle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 p"/>
          <p:cNvSpPr txBox="1"/>
          <p:nvPr>
            <p:ph type="title"/>
          </p:nvPr>
        </p:nvSpPr>
        <p:spPr>
          <a:xfrm>
            <a:off x="1574800" y="1841500"/>
            <a:ext cx="10858500" cy="4826000"/>
          </a:xfrm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P p</a:t>
            </a:r>
          </a:p>
        </p:txBody>
      </p:sp>
      <p:sp>
        <p:nvSpPr>
          <p:cNvPr id="147" name="Pig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000"/>
            </a:pPr>
            <a:r>
              <a:t>Pig</a:t>
            </a:r>
          </a:p>
          <a:p>
            <a: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pPr>
            <a:r>
              <a:t>Puddle</a:t>
            </a:r>
          </a:p>
        </p:txBody>
      </p:sp>
      <p:grpSp>
        <p:nvGrpSpPr>
          <p:cNvPr id="150" name="mud.png"/>
          <p:cNvGrpSpPr/>
          <p:nvPr/>
        </p:nvGrpSpPr>
        <p:grpSpPr>
          <a:xfrm>
            <a:off x="13484621" y="1602366"/>
            <a:ext cx="9505158" cy="11179176"/>
            <a:chOff x="0" y="0"/>
            <a:chExt cx="9505156" cy="11179175"/>
          </a:xfrm>
        </p:grpSpPr>
        <p:pic>
          <p:nvPicPr>
            <p:cNvPr id="149" name="mud.png" descr="mud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4553" t="0" r="14553" b="0"/>
            <a:stretch>
              <a:fillRect/>
            </a:stretch>
          </p:blipFill>
          <p:spPr>
            <a:xfrm>
              <a:off x="44450" y="44450"/>
              <a:ext cx="9416168" cy="1109047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8" name="mud.png" descr="mud.pn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9505157" cy="1117917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brother.jpg" descr="brother.jp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4014450" y="1720850"/>
            <a:ext cx="8445500" cy="9931400"/>
          </a:xfrm>
          <a:prstGeom prst="rect">
            <a:avLst/>
          </a:prstGeom>
        </p:spPr>
      </p:pic>
      <p:sp>
        <p:nvSpPr>
          <p:cNvPr id="155" name="B 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B b</a:t>
            </a:r>
          </a:p>
        </p:txBody>
      </p:sp>
      <p:sp>
        <p:nvSpPr>
          <p:cNvPr id="156" name="Brother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pPr>
            <a:r>
              <a:t>Brother</a:t>
            </a:r>
          </a:p>
          <a:p>
            <a:pPr>
              <a:defRPr sz="10000"/>
            </a:pPr>
            <a:r>
              <a:t>Boot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boot.jpg" descr="boot.jp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3484622" y="3782400"/>
            <a:ext cx="9505157" cy="7205664"/>
          </a:xfrm>
          <a:prstGeom prst="rect">
            <a:avLst/>
          </a:prstGeom>
        </p:spPr>
      </p:pic>
      <p:sp>
        <p:nvSpPr>
          <p:cNvPr id="161" name="B 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B b</a:t>
            </a:r>
          </a:p>
        </p:txBody>
      </p:sp>
      <p:sp>
        <p:nvSpPr>
          <p:cNvPr id="162" name="Brother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000"/>
            </a:pPr>
            <a:r>
              <a:t>Brother</a:t>
            </a:r>
          </a:p>
          <a:p>
            <a: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pPr>
            <a:r>
              <a:t>Boot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mommy.png" descr="mommy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3484621" y="1602366"/>
            <a:ext cx="9505158" cy="11179176"/>
          </a:xfrm>
          <a:prstGeom prst="rect">
            <a:avLst/>
          </a:prstGeom>
        </p:spPr>
      </p:pic>
      <p:sp>
        <p:nvSpPr>
          <p:cNvPr id="167" name="M 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M m</a:t>
            </a:r>
          </a:p>
        </p:txBody>
      </p:sp>
      <p:sp>
        <p:nvSpPr>
          <p:cNvPr id="168" name="Mommy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pPr>
            <a:r>
              <a:t>Mommy</a:t>
            </a:r>
          </a:p>
          <a:p>
            <a:pPr>
              <a:defRPr sz="10000"/>
            </a:pPr>
            <a:r>
              <a:t>Mud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M 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M m</a:t>
            </a:r>
          </a:p>
        </p:txBody>
      </p:sp>
      <p:sp>
        <p:nvSpPr>
          <p:cNvPr id="173" name="Mommy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000"/>
            </a:pPr>
            <a:r>
              <a:t>Mommy</a:t>
            </a:r>
          </a:p>
          <a:p>
            <a: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pPr>
            <a:r>
              <a:t>Mud</a:t>
            </a:r>
          </a:p>
        </p:txBody>
      </p:sp>
      <p:grpSp>
        <p:nvGrpSpPr>
          <p:cNvPr id="176" name="mud02.png"/>
          <p:cNvGrpSpPr/>
          <p:nvPr/>
        </p:nvGrpSpPr>
        <p:grpSpPr>
          <a:xfrm>
            <a:off x="14198600" y="3668315"/>
            <a:ext cx="8077200" cy="6379370"/>
            <a:chOff x="0" y="0"/>
            <a:chExt cx="8077200" cy="6379368"/>
          </a:xfrm>
        </p:grpSpPr>
        <p:pic>
          <p:nvPicPr>
            <p:cNvPr id="175" name="mud02.png" descr="mud02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44325" y="44586"/>
              <a:ext cx="7988550" cy="629019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4" name="mud02.png" descr="mud02.pn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8077200" cy="6379369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Daddy.png" descr="Daddy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3484621" y="1602366"/>
            <a:ext cx="9505158" cy="11179176"/>
          </a:xfrm>
          <a:prstGeom prst="rect">
            <a:avLst/>
          </a:prstGeom>
        </p:spPr>
      </p:pic>
      <p:sp>
        <p:nvSpPr>
          <p:cNvPr id="181" name="D 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D d</a:t>
            </a:r>
          </a:p>
        </p:txBody>
      </p:sp>
      <p:sp>
        <p:nvSpPr>
          <p:cNvPr id="182" name="Daddy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pPr>
            <a:r>
              <a:t>Daddy</a:t>
            </a:r>
          </a:p>
          <a:p>
            <a:pPr>
              <a:defRPr sz="10000"/>
            </a:pPr>
            <a:r>
              <a:t>Down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down.png" descr="down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3484622" y="3010478"/>
            <a:ext cx="9505157" cy="7695011"/>
          </a:xfrm>
          <a:prstGeom prst="rect">
            <a:avLst/>
          </a:prstGeom>
        </p:spPr>
      </p:pic>
      <p:sp>
        <p:nvSpPr>
          <p:cNvPr id="187" name="D 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D d</a:t>
            </a:r>
          </a:p>
        </p:txBody>
      </p:sp>
      <p:sp>
        <p:nvSpPr>
          <p:cNvPr id="188" name="Daddy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000"/>
            </a:pPr>
            <a:r>
              <a:t>Daddy</a:t>
            </a:r>
          </a:p>
          <a:p>
            <a: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pPr>
            <a:r>
              <a:t>Down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jpe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jpeg"/></Relationships>

</file>

<file path=ppt/theme/theme1.xml><?xml version="1.0" encoding="utf-8"?>
<a:theme xmlns:a="http://schemas.openxmlformats.org/drawingml/2006/main" xmlns:r="http://schemas.openxmlformats.org/officeDocument/2006/relationships" name="Chalkboard">
  <a:themeElements>
    <a:clrScheme name="Chalkboard">
      <a:dk1>
        <a:srgbClr val="BC00FF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63500" dist="0" dir="162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63500" dist="25400" dir="270000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647700" rtl="0" fontAlgn="auto" latinLnBrk="0" hangingPunct="0">
          <a:lnSpc>
            <a:spcPct val="100000"/>
          </a:lnSpc>
          <a:spcBef>
            <a:spcPts val="51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Chalkboard">
  <a:themeElements>
    <a:clrScheme name="Chalkboard">
      <a:dk1>
        <a:srgbClr val="000000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63500" dist="0" dir="162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63500" dist="25400" dir="270000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647700" rtl="0" fontAlgn="auto" latinLnBrk="0" hangingPunct="0">
          <a:lnSpc>
            <a:spcPct val="100000"/>
          </a:lnSpc>
          <a:spcBef>
            <a:spcPts val="51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